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8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686A"/>
    <a:srgbClr val="455A64"/>
    <a:srgbClr val="08BFFE"/>
    <a:srgbClr val="FEE9E7"/>
    <a:srgbClr val="3CCCD0"/>
    <a:srgbClr val="D2F3F4"/>
    <a:srgbClr val="ED1C24"/>
    <a:srgbClr val="00B050"/>
    <a:srgbClr val="FFC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4660"/>
  </p:normalViewPr>
  <p:slideViewPr>
    <p:cSldViewPr snapToGrid="0">
      <p:cViewPr>
        <p:scale>
          <a:sx n="47" d="100"/>
          <a:sy n="47" d="100"/>
        </p:scale>
        <p:origin x="2198" y="893"/>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335B2E-7189-4191-B9D0-F2D6568284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9F14EC53-DDCB-4EA7-8F7C-FE2FE43FA5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858E9F-D119-4863-99D6-361E60789FC3}" type="datetimeFigureOut">
              <a:rPr lang="en-IE" smtClean="0"/>
              <a:t>09/04/2024</a:t>
            </a:fld>
            <a:endParaRPr lang="en-IE"/>
          </a:p>
        </p:txBody>
      </p:sp>
      <p:sp>
        <p:nvSpPr>
          <p:cNvPr id="4" name="Footer Placeholder 3">
            <a:extLst>
              <a:ext uri="{FF2B5EF4-FFF2-40B4-BE49-F238E27FC236}">
                <a16:creationId xmlns:a16="http://schemas.microsoft.com/office/drawing/2014/main" id="{76C5CCBA-5635-4990-9930-75C8DD4D9A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917384AA-5FC7-451A-80CA-E914C840E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A6A25F-B1A8-4B10-834E-44A18ECBB48F}" type="slidenum">
              <a:rPr lang="en-IE" smtClean="0"/>
              <a:t>‹#›</a:t>
            </a:fld>
            <a:endParaRPr lang="en-IE"/>
          </a:p>
        </p:txBody>
      </p:sp>
    </p:spTree>
    <p:extLst>
      <p:ext uri="{BB962C8B-B14F-4D97-AF65-F5344CB8AC3E}">
        <p14:creationId xmlns:p14="http://schemas.microsoft.com/office/powerpoint/2010/main" val="2089348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7C5C05-4D80-4F25-9B1F-89E48AF55C80}" type="datetimeFigureOut">
              <a:rPr lang="en-IE" smtClean="0"/>
              <a:t>09/04/2024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294FD-BB15-40E0-BF27-4A868F7F6C2D}" type="slidenum">
              <a:rPr lang="en-IE" smtClean="0"/>
              <a:t>‹#›</a:t>
            </a:fld>
            <a:endParaRPr lang="en-IE"/>
          </a:p>
        </p:txBody>
      </p:sp>
    </p:spTree>
    <p:extLst>
      <p:ext uri="{BB962C8B-B14F-4D97-AF65-F5344CB8AC3E}">
        <p14:creationId xmlns:p14="http://schemas.microsoft.com/office/powerpoint/2010/main" val="3990973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D11294FD-BB15-40E0-BF27-4A868F7F6C2D}" type="slidenum">
              <a:rPr lang="en-IE" smtClean="0"/>
              <a:t>1</a:t>
            </a:fld>
            <a:endParaRPr lang="en-IE"/>
          </a:p>
        </p:txBody>
      </p:sp>
    </p:spTree>
    <p:extLst>
      <p:ext uri="{BB962C8B-B14F-4D97-AF65-F5344CB8AC3E}">
        <p14:creationId xmlns:p14="http://schemas.microsoft.com/office/powerpoint/2010/main" val="1924084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9812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572302"/>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995B243-7DF9-C002-F0EB-17B71A323DC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5703114"/>
          </a:xfrm>
          <a:prstGeom prst="rect">
            <a:avLst/>
          </a:prstGeom>
        </p:spPr>
      </p:pic>
      <p:pic>
        <p:nvPicPr>
          <p:cNvPr id="15" name="Picture 14">
            <a:extLst>
              <a:ext uri="{FF2B5EF4-FFF2-40B4-BE49-F238E27FC236}">
                <a16:creationId xmlns:a16="http://schemas.microsoft.com/office/drawing/2014/main" id="{142926E9-61F8-236E-A2FC-80B8FD49E23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b="41560"/>
          <a:stretch/>
        </p:blipFill>
        <p:spPr>
          <a:xfrm>
            <a:off x="0" y="3525100"/>
            <a:ext cx="12192000" cy="3332900"/>
          </a:xfrm>
          <a:prstGeom prst="rect">
            <a:avLst/>
          </a:prstGeom>
        </p:spPr>
      </p:pic>
      <p:sp>
        <p:nvSpPr>
          <p:cNvPr id="17" name="Rectangle 16">
            <a:extLst>
              <a:ext uri="{FF2B5EF4-FFF2-40B4-BE49-F238E27FC236}">
                <a16:creationId xmlns:a16="http://schemas.microsoft.com/office/drawing/2014/main" id="{FF815630-5B95-64B2-8906-70F749AC19C2}"/>
              </a:ext>
            </a:extLst>
          </p:cNvPr>
          <p:cNvSpPr/>
          <p:nvPr userDrawn="1"/>
        </p:nvSpPr>
        <p:spPr>
          <a:xfrm>
            <a:off x="0" y="0"/>
            <a:ext cx="12192000" cy="68580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769430317"/>
      </p:ext>
    </p:extLst>
  </p:cSld>
  <p:clrMap bg1="lt1" tx1="dk1" bg2="lt2" tx2="dk2" accent1="accent1" accent2="accent2" accent3="accent3" accent4="accent4" accent5="accent5" accent6="accent6" hlink="hlink" folHlink="folHlink"/>
  <p:sldLayoutIdLst>
    <p:sldLayoutId id="2147483649" r:id="rId1"/>
    <p:sldLayoutId id="214748365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FBD18E6E-DBDE-1E6D-CDC7-2A93AD4F1EFC}"/>
              </a:ext>
            </a:extLst>
          </p:cNvPr>
          <p:cNvSpPr/>
          <p:nvPr/>
        </p:nvSpPr>
        <p:spPr>
          <a:xfrm>
            <a:off x="114472" y="4363296"/>
            <a:ext cx="11963058" cy="2494704"/>
          </a:xfrm>
          <a:custGeom>
            <a:avLst/>
            <a:gdLst>
              <a:gd name="connsiteX0" fmla="*/ 5981530 w 11963058"/>
              <a:gd name="connsiteY0" fmla="*/ 0 h 2494704"/>
              <a:gd name="connsiteX1" fmla="*/ 11903570 w 11963058"/>
              <a:gd name="connsiteY1" fmla="*/ 2415118 h 2494704"/>
              <a:gd name="connsiteX2" fmla="*/ 11963058 w 11963058"/>
              <a:gd name="connsiteY2" fmla="*/ 2494704 h 2494704"/>
              <a:gd name="connsiteX3" fmla="*/ 0 w 11963058"/>
              <a:gd name="connsiteY3" fmla="*/ 2494704 h 2494704"/>
              <a:gd name="connsiteX4" fmla="*/ 59488 w 11963058"/>
              <a:gd name="connsiteY4" fmla="*/ 2415118 h 2494704"/>
              <a:gd name="connsiteX5" fmla="*/ 5981530 w 11963058"/>
              <a:gd name="connsiteY5" fmla="*/ 0 h 249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63058" h="2494704">
                <a:moveTo>
                  <a:pt x="5981530" y="0"/>
                </a:moveTo>
                <a:cubicBezTo>
                  <a:pt x="8538745" y="0"/>
                  <a:pt x="10763085" y="976565"/>
                  <a:pt x="11903570" y="2415118"/>
                </a:cubicBezTo>
                <a:lnTo>
                  <a:pt x="11963058" y="2494704"/>
                </a:lnTo>
                <a:lnTo>
                  <a:pt x="0" y="2494704"/>
                </a:lnTo>
                <a:lnTo>
                  <a:pt x="59488" y="2415118"/>
                </a:lnTo>
                <a:cubicBezTo>
                  <a:pt x="1199973" y="976565"/>
                  <a:pt x="3424313" y="0"/>
                  <a:pt x="5981530" y="0"/>
                </a:cubicBezTo>
                <a:close/>
              </a:path>
            </a:pathLst>
          </a:custGeom>
          <a:solidFill>
            <a:schemeClr val="bg1"/>
          </a:solidFill>
          <a:ln>
            <a:noFill/>
          </a:ln>
          <a:effectLst>
            <a:outerShdw blurRad="254000" algn="c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E"/>
          </a:p>
        </p:txBody>
      </p:sp>
      <p:pic>
        <p:nvPicPr>
          <p:cNvPr id="61" name="Picture 60">
            <a:extLst>
              <a:ext uri="{FF2B5EF4-FFF2-40B4-BE49-F238E27FC236}">
                <a16:creationId xmlns:a16="http://schemas.microsoft.com/office/drawing/2014/main" id="{6AE6D40C-DEEE-FB4D-4E0C-12634CEEC2F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06093" y="3234173"/>
            <a:ext cx="3379815" cy="3623827"/>
          </a:xfrm>
          <a:prstGeom prst="rect">
            <a:avLst/>
          </a:prstGeom>
        </p:spPr>
      </p:pic>
      <p:pic>
        <p:nvPicPr>
          <p:cNvPr id="3" name="Picture 2">
            <a:extLst>
              <a:ext uri="{FF2B5EF4-FFF2-40B4-BE49-F238E27FC236}">
                <a16:creationId xmlns:a16="http://schemas.microsoft.com/office/drawing/2014/main" id="{0CEFE80F-7EBF-4B87-B227-514EA5F37F7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44677" y="4146209"/>
            <a:ext cx="1902647" cy="1459735"/>
          </a:xfrm>
          <a:prstGeom prst="rect">
            <a:avLst/>
          </a:prstGeom>
        </p:spPr>
      </p:pic>
      <p:pic>
        <p:nvPicPr>
          <p:cNvPr id="63" name="Picture 62">
            <a:extLst>
              <a:ext uri="{FF2B5EF4-FFF2-40B4-BE49-F238E27FC236}">
                <a16:creationId xmlns:a16="http://schemas.microsoft.com/office/drawing/2014/main" id="{89CBC118-4F94-BD43-EA31-9846034C497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406093" y="3234173"/>
            <a:ext cx="3379815" cy="3623827"/>
          </a:xfrm>
          <a:custGeom>
            <a:avLst/>
            <a:gdLst>
              <a:gd name="connsiteX0" fmla="*/ 0 w 6396214"/>
              <a:gd name="connsiteY0" fmla="*/ 0 h 6858000"/>
              <a:gd name="connsiteX1" fmla="*/ 814952 w 6396214"/>
              <a:gd name="connsiteY1" fmla="*/ 0 h 6858000"/>
              <a:gd name="connsiteX2" fmla="*/ 814952 w 6396214"/>
              <a:gd name="connsiteY2" fmla="*/ 571500 h 6858000"/>
              <a:gd name="connsiteX3" fmla="*/ 1299217 w 6396214"/>
              <a:gd name="connsiteY3" fmla="*/ 571500 h 6858000"/>
              <a:gd name="connsiteX4" fmla="*/ 1256009 w 6396214"/>
              <a:gd name="connsiteY4" fmla="*/ 608555 h 6858000"/>
              <a:gd name="connsiteX5" fmla="*/ 1163511 w 6396214"/>
              <a:gd name="connsiteY5" fmla="*/ 800595 h 6858000"/>
              <a:gd name="connsiteX6" fmla="*/ 3220939 w 6396214"/>
              <a:gd name="connsiteY6" fmla="*/ 1446390 h 6858000"/>
              <a:gd name="connsiteX7" fmla="*/ 5278367 w 6396214"/>
              <a:gd name="connsiteY7" fmla="*/ 800595 h 6858000"/>
              <a:gd name="connsiteX8" fmla="*/ 5185869 w 6396214"/>
              <a:gd name="connsiteY8" fmla="*/ 608555 h 6858000"/>
              <a:gd name="connsiteX9" fmla="*/ 5142661 w 6396214"/>
              <a:gd name="connsiteY9" fmla="*/ 571500 h 6858000"/>
              <a:gd name="connsiteX10" fmla="*/ 5581262 w 6396214"/>
              <a:gd name="connsiteY10" fmla="*/ 571500 h 6858000"/>
              <a:gd name="connsiteX11" fmla="*/ 5581262 w 6396214"/>
              <a:gd name="connsiteY11" fmla="*/ 0 h 6858000"/>
              <a:gd name="connsiteX12" fmla="*/ 6396214 w 6396214"/>
              <a:gd name="connsiteY12" fmla="*/ 0 h 6858000"/>
              <a:gd name="connsiteX13" fmla="*/ 6396214 w 6396214"/>
              <a:gd name="connsiteY13" fmla="*/ 6858000 h 6858000"/>
              <a:gd name="connsiteX14" fmla="*/ 0 w 6396214"/>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96214" h="6858000">
                <a:moveTo>
                  <a:pt x="0" y="0"/>
                </a:moveTo>
                <a:lnTo>
                  <a:pt x="814952" y="0"/>
                </a:lnTo>
                <a:lnTo>
                  <a:pt x="814952" y="571500"/>
                </a:lnTo>
                <a:lnTo>
                  <a:pt x="1299217" y="571500"/>
                </a:lnTo>
                <a:lnTo>
                  <a:pt x="1256009" y="608555"/>
                </a:lnTo>
                <a:cubicBezTo>
                  <a:pt x="1195895" y="669221"/>
                  <a:pt x="1163511" y="733721"/>
                  <a:pt x="1163511" y="800595"/>
                </a:cubicBezTo>
                <a:cubicBezTo>
                  <a:pt x="1163511" y="1157258"/>
                  <a:pt x="2084653" y="1446390"/>
                  <a:pt x="3220939" y="1446390"/>
                </a:cubicBezTo>
                <a:cubicBezTo>
                  <a:pt x="4357225" y="1446390"/>
                  <a:pt x="5278367" y="1157258"/>
                  <a:pt x="5278367" y="800595"/>
                </a:cubicBezTo>
                <a:cubicBezTo>
                  <a:pt x="5278367" y="733721"/>
                  <a:pt x="5245983" y="669221"/>
                  <a:pt x="5185869" y="608555"/>
                </a:cubicBezTo>
                <a:lnTo>
                  <a:pt x="5142661" y="571500"/>
                </a:lnTo>
                <a:lnTo>
                  <a:pt x="5581262" y="571500"/>
                </a:lnTo>
                <a:lnTo>
                  <a:pt x="5581262" y="0"/>
                </a:lnTo>
                <a:lnTo>
                  <a:pt x="6396214" y="0"/>
                </a:lnTo>
                <a:lnTo>
                  <a:pt x="6396214" y="6858000"/>
                </a:lnTo>
                <a:lnTo>
                  <a:pt x="0" y="6858000"/>
                </a:lnTo>
                <a:close/>
              </a:path>
            </a:pathLst>
          </a:custGeom>
        </p:spPr>
      </p:pic>
      <p:sp>
        <p:nvSpPr>
          <p:cNvPr id="64" name="TextBox 63">
            <a:extLst>
              <a:ext uri="{FF2B5EF4-FFF2-40B4-BE49-F238E27FC236}">
                <a16:creationId xmlns:a16="http://schemas.microsoft.com/office/drawing/2014/main" id="{5FB37EE6-B038-2A2C-3891-E3C1156A97B0}"/>
              </a:ext>
            </a:extLst>
          </p:cNvPr>
          <p:cNvSpPr txBox="1"/>
          <p:nvPr/>
        </p:nvSpPr>
        <p:spPr>
          <a:xfrm>
            <a:off x="1312985" y="546185"/>
            <a:ext cx="9566030" cy="535531"/>
          </a:xfrm>
          <a:prstGeom prst="rect">
            <a:avLst/>
          </a:prstGeom>
          <a:noFill/>
        </p:spPr>
        <p:txBody>
          <a:bodyPr wrap="square" rtlCol="0">
            <a:spAutoFit/>
          </a:bodyPr>
          <a:lstStyle/>
          <a:p>
            <a:pPr lvl="0" algn="ctr">
              <a:lnSpc>
                <a:spcPct val="90000"/>
              </a:lnSpc>
              <a:defRPr/>
            </a:pPr>
            <a:r>
              <a:rPr lang="pt-BR" sz="3200" b="1" dirty="0">
                <a:solidFill>
                  <a:schemeClr val="bg1"/>
                </a:solidFill>
                <a:highlight>
                  <a:srgbClr val="08BFFE"/>
                </a:highlight>
                <a:latin typeface="Calibri" panose="020F0502020204030204" pitchFamily="34" charset="0"/>
                <a:cs typeface="Calibri" panose="020F0502020204030204" pitchFamily="34" charset="0"/>
              </a:rPr>
              <a:t>SEU TÍTULO AQUI</a:t>
            </a:r>
          </a:p>
        </p:txBody>
      </p:sp>
      <p:sp>
        <p:nvSpPr>
          <p:cNvPr id="65" name="TextBox 64">
            <a:extLst>
              <a:ext uri="{FF2B5EF4-FFF2-40B4-BE49-F238E27FC236}">
                <a16:creationId xmlns:a16="http://schemas.microsoft.com/office/drawing/2014/main" id="{70E95E89-B5AC-65F2-DBC7-108495DF6DDB}"/>
              </a:ext>
            </a:extLst>
          </p:cNvPr>
          <p:cNvSpPr txBox="1"/>
          <p:nvPr/>
        </p:nvSpPr>
        <p:spPr>
          <a:xfrm>
            <a:off x="1312985" y="1420944"/>
            <a:ext cx="9566030" cy="860235"/>
          </a:xfrm>
          <a:prstGeom prst="rect">
            <a:avLst/>
          </a:prstGeom>
          <a:noFill/>
        </p:spPr>
        <p:txBody>
          <a:bodyPr wrap="square" rtlCol="0">
            <a:spAutoFit/>
          </a:bodyPr>
          <a:lstStyle/>
          <a:p>
            <a:pPr algn="ctr">
              <a:lnSpc>
                <a:spcPct val="130000"/>
              </a:lnSpc>
              <a:spcBef>
                <a:spcPts val="1200"/>
              </a:spcBef>
              <a:defRPr/>
            </a:pPr>
            <a:r>
              <a:rPr lang="pt-BR" sz="2000" dirty="0">
                <a:solidFill>
                  <a:srgbClr val="263238"/>
                </a:solidFill>
                <a:latin typeface="Calibri" panose="020F0502020204030204" pitchFamily="34" charset="0"/>
                <a:ea typeface="Open Sans" panose="020B0606030504020204" pitchFamily="34" charset="0"/>
                <a:cs typeface="Calibri" panose="020F0502020204030204" pitchFamily="34" charset="0"/>
              </a:rPr>
              <a:t>Seu texto aqui. Seu texto aqui. Seu texto aqui. Seu texto aqui. Seu texto aqui. Seu texto aqui. Seu texto aqui. Seu texto aqui. Seu texto aqui. Seu texto aqui. Seu texto aqui.</a:t>
            </a:r>
          </a:p>
        </p:txBody>
      </p:sp>
    </p:spTree>
    <p:extLst>
      <p:ext uri="{BB962C8B-B14F-4D97-AF65-F5344CB8AC3E}">
        <p14:creationId xmlns:p14="http://schemas.microsoft.com/office/powerpoint/2010/main" val="873072317"/>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1250" fill="hold"/>
                                            <p:tgtEl>
                                              <p:spTgt spid="64"/>
                                            </p:tgtEl>
                                            <p:attrNameLst>
                                              <p:attrName>ppt_x</p:attrName>
                                            </p:attrNameLst>
                                          </p:cBhvr>
                                          <p:tavLst>
                                            <p:tav tm="0">
                                              <p:val>
                                                <p:strVal val="#ppt_x"/>
                                              </p:val>
                                            </p:tav>
                                            <p:tav tm="100000">
                                              <p:val>
                                                <p:strVal val="#ppt_x"/>
                                              </p:val>
                                            </p:tav>
                                          </p:tavLst>
                                        </p:anim>
                                        <p:anim calcmode="lin" valueType="num">
                                          <p:cBhvr additive="base">
                                            <p:cTn id="8" dur="1250" fill="hold"/>
                                            <p:tgtEl>
                                              <p:spTgt spid="64"/>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par>
                                    <p:cTn id="12" presetID="2" presetClass="entr" presetSubtype="4" decel="100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250" fill="hold"/>
                                            <p:tgtEl>
                                              <p:spTgt spid="63"/>
                                            </p:tgtEl>
                                            <p:attrNameLst>
                                              <p:attrName>ppt_x</p:attrName>
                                            </p:attrNameLst>
                                          </p:cBhvr>
                                          <p:tavLst>
                                            <p:tav tm="0">
                                              <p:val>
                                                <p:strVal val="#ppt_x"/>
                                              </p:val>
                                            </p:tav>
                                            <p:tav tm="100000">
                                              <p:val>
                                                <p:strVal val="#ppt_x"/>
                                              </p:val>
                                            </p:tav>
                                          </p:tavLst>
                                        </p:anim>
                                        <p:anim calcmode="lin" valueType="num">
                                          <p:cBhvr additive="base">
                                            <p:cTn id="15" dur="1250" fill="hold"/>
                                            <p:tgtEl>
                                              <p:spTgt spid="63"/>
                                            </p:tgtEl>
                                            <p:attrNameLst>
                                              <p:attrName>ppt_y</p:attrName>
                                            </p:attrNameLst>
                                          </p:cBhvr>
                                          <p:tavLst>
                                            <p:tav tm="0">
                                              <p:val>
                                                <p:strVal val="1+#ppt_h/2"/>
                                              </p:val>
                                            </p:tav>
                                            <p:tav tm="100000">
                                              <p:val>
                                                <p:strVal val="#ppt_y"/>
                                              </p:val>
                                            </p:tav>
                                          </p:tavLst>
                                        </p:anim>
                                      </p:childTnLst>
                                    </p:cTn>
                                  </p:par>
                                  <p:par>
                                    <p:cTn id="16" presetID="2" presetClass="entr" presetSubtype="4" decel="100000"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additive="base">
                                            <p:cTn id="18" dur="1250" fill="hold"/>
                                            <p:tgtEl>
                                              <p:spTgt spid="61"/>
                                            </p:tgtEl>
                                            <p:attrNameLst>
                                              <p:attrName>ppt_x</p:attrName>
                                            </p:attrNameLst>
                                          </p:cBhvr>
                                          <p:tavLst>
                                            <p:tav tm="0">
                                              <p:val>
                                                <p:strVal val="#ppt_x"/>
                                              </p:val>
                                            </p:tav>
                                            <p:tav tm="100000">
                                              <p:val>
                                                <p:strVal val="#ppt_x"/>
                                              </p:val>
                                            </p:tav>
                                          </p:tavLst>
                                        </p:anim>
                                        <p:anim calcmode="lin" valueType="num">
                                          <p:cBhvr additive="base">
                                            <p:cTn id="19" dur="1250" fill="hold"/>
                                            <p:tgtEl>
                                              <p:spTgt spid="61"/>
                                            </p:tgtEl>
                                            <p:attrNameLst>
                                              <p:attrName>ppt_y</p:attrName>
                                            </p:attrNameLst>
                                          </p:cBhvr>
                                          <p:tavLst>
                                            <p:tav tm="0">
                                              <p:val>
                                                <p:strVal val="1+#ppt_h/2"/>
                                              </p:val>
                                            </p:tav>
                                            <p:tav tm="100000">
                                              <p:val>
                                                <p:strVal val="#ppt_y"/>
                                              </p:val>
                                            </p:tav>
                                          </p:tavLst>
                                        </p:anim>
                                      </p:childTnLst>
                                    </p:cTn>
                                  </p:par>
                                  <p:par>
                                    <p:cTn id="20" presetID="10" presetClass="entr" presetSubtype="0" fill="hold" nodeType="withEffect">
                                      <p:stCondLst>
                                        <p:cond delay="125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childTnLst>
                                    </p:cTn>
                                  </p:par>
                                  <p:par>
                                    <p:cTn id="23" presetID="64" presetClass="path" presetSubtype="0" repeatCount="indefinite" decel="100000" autoRev="1" fill="hold" nodeType="withEffect">
                                      <p:stCondLst>
                                        <p:cond delay="1250"/>
                                      </p:stCondLst>
                                      <p:childTnLst>
                                        <p:animMotion origin="layout" path="M 0 -0.15139 L 0 -0.22546 " pathEditMode="relative" rAng="0" ptsTypes="AA">
                                          <p:cBhvr>
                                            <p:cTn id="24" dur="2000" fill="hold"/>
                                            <p:tgtEl>
                                              <p:spTgt spid="3"/>
                                            </p:tgtEl>
                                            <p:attrNameLst>
                                              <p:attrName>ppt_x</p:attrName>
                                              <p:attrName>ppt_y</p:attrName>
                                            </p:attrNameLst>
                                          </p:cBhvr>
                                          <p:rCtr x="0" y="-3704"/>
                                        </p:animMotion>
                                      </p:childTnLst>
                                    </p:cTn>
                                  </p:par>
                                  <p:par>
                                    <p:cTn id="25" presetID="2" presetClass="entr" presetSubtype="4" fill="hold" grpId="0" nodeType="withEffect" p14:presetBounceEnd="72000">
                                      <p:stCondLst>
                                        <p:cond delay="100"/>
                                      </p:stCondLst>
                                      <p:childTnLst>
                                        <p:set>
                                          <p:cBhvr>
                                            <p:cTn id="26" dur="1" fill="hold">
                                              <p:stCondLst>
                                                <p:cond delay="0"/>
                                              </p:stCondLst>
                                            </p:cTn>
                                            <p:tgtEl>
                                              <p:spTgt spid="5"/>
                                            </p:tgtEl>
                                            <p:attrNameLst>
                                              <p:attrName>style.visibility</p:attrName>
                                            </p:attrNameLst>
                                          </p:cBhvr>
                                          <p:to>
                                            <p:strVal val="visible"/>
                                          </p:to>
                                        </p:set>
                                        <p:anim calcmode="lin" valueType="num" p14:bounceEnd="72000">
                                          <p:cBhvr additive="base">
                                            <p:cTn id="27" dur="25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8" dur="2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4" grpId="0"/>
          <p:bldP spid="6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1250" fill="hold"/>
                                            <p:tgtEl>
                                              <p:spTgt spid="64"/>
                                            </p:tgtEl>
                                            <p:attrNameLst>
                                              <p:attrName>ppt_x</p:attrName>
                                            </p:attrNameLst>
                                          </p:cBhvr>
                                          <p:tavLst>
                                            <p:tav tm="0">
                                              <p:val>
                                                <p:strVal val="#ppt_x"/>
                                              </p:val>
                                            </p:tav>
                                            <p:tav tm="100000">
                                              <p:val>
                                                <p:strVal val="#ppt_x"/>
                                              </p:val>
                                            </p:tav>
                                          </p:tavLst>
                                        </p:anim>
                                        <p:anim calcmode="lin" valueType="num">
                                          <p:cBhvr additive="base">
                                            <p:cTn id="8" dur="1250" fill="hold"/>
                                            <p:tgtEl>
                                              <p:spTgt spid="64"/>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par>
                                    <p:cTn id="12" presetID="2" presetClass="entr" presetSubtype="4" decel="100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250" fill="hold"/>
                                            <p:tgtEl>
                                              <p:spTgt spid="63"/>
                                            </p:tgtEl>
                                            <p:attrNameLst>
                                              <p:attrName>ppt_x</p:attrName>
                                            </p:attrNameLst>
                                          </p:cBhvr>
                                          <p:tavLst>
                                            <p:tav tm="0">
                                              <p:val>
                                                <p:strVal val="#ppt_x"/>
                                              </p:val>
                                            </p:tav>
                                            <p:tav tm="100000">
                                              <p:val>
                                                <p:strVal val="#ppt_x"/>
                                              </p:val>
                                            </p:tav>
                                          </p:tavLst>
                                        </p:anim>
                                        <p:anim calcmode="lin" valueType="num">
                                          <p:cBhvr additive="base">
                                            <p:cTn id="15" dur="1250" fill="hold"/>
                                            <p:tgtEl>
                                              <p:spTgt spid="63"/>
                                            </p:tgtEl>
                                            <p:attrNameLst>
                                              <p:attrName>ppt_y</p:attrName>
                                            </p:attrNameLst>
                                          </p:cBhvr>
                                          <p:tavLst>
                                            <p:tav tm="0">
                                              <p:val>
                                                <p:strVal val="1+#ppt_h/2"/>
                                              </p:val>
                                            </p:tav>
                                            <p:tav tm="100000">
                                              <p:val>
                                                <p:strVal val="#ppt_y"/>
                                              </p:val>
                                            </p:tav>
                                          </p:tavLst>
                                        </p:anim>
                                      </p:childTnLst>
                                    </p:cTn>
                                  </p:par>
                                  <p:par>
                                    <p:cTn id="16" presetID="2" presetClass="entr" presetSubtype="4" decel="100000"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additive="base">
                                            <p:cTn id="18" dur="1250" fill="hold"/>
                                            <p:tgtEl>
                                              <p:spTgt spid="61"/>
                                            </p:tgtEl>
                                            <p:attrNameLst>
                                              <p:attrName>ppt_x</p:attrName>
                                            </p:attrNameLst>
                                          </p:cBhvr>
                                          <p:tavLst>
                                            <p:tav tm="0">
                                              <p:val>
                                                <p:strVal val="#ppt_x"/>
                                              </p:val>
                                            </p:tav>
                                            <p:tav tm="100000">
                                              <p:val>
                                                <p:strVal val="#ppt_x"/>
                                              </p:val>
                                            </p:tav>
                                          </p:tavLst>
                                        </p:anim>
                                        <p:anim calcmode="lin" valueType="num">
                                          <p:cBhvr additive="base">
                                            <p:cTn id="19" dur="1250" fill="hold"/>
                                            <p:tgtEl>
                                              <p:spTgt spid="61"/>
                                            </p:tgtEl>
                                            <p:attrNameLst>
                                              <p:attrName>ppt_y</p:attrName>
                                            </p:attrNameLst>
                                          </p:cBhvr>
                                          <p:tavLst>
                                            <p:tav tm="0">
                                              <p:val>
                                                <p:strVal val="1+#ppt_h/2"/>
                                              </p:val>
                                            </p:tav>
                                            <p:tav tm="100000">
                                              <p:val>
                                                <p:strVal val="#ppt_y"/>
                                              </p:val>
                                            </p:tav>
                                          </p:tavLst>
                                        </p:anim>
                                      </p:childTnLst>
                                    </p:cTn>
                                  </p:par>
                                  <p:par>
                                    <p:cTn id="20" presetID="10" presetClass="entr" presetSubtype="0" fill="hold" nodeType="withEffect">
                                      <p:stCondLst>
                                        <p:cond delay="125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childTnLst>
                                    </p:cTn>
                                  </p:par>
                                  <p:par>
                                    <p:cTn id="23" presetID="64" presetClass="path" presetSubtype="0" repeatCount="indefinite" decel="100000" autoRev="1" fill="hold" nodeType="withEffect">
                                      <p:stCondLst>
                                        <p:cond delay="1250"/>
                                      </p:stCondLst>
                                      <p:childTnLst>
                                        <p:animMotion origin="layout" path="M 0 -0.15139 L 0 -0.22546 " pathEditMode="relative" rAng="0" ptsTypes="AA">
                                          <p:cBhvr>
                                            <p:cTn id="24" dur="2000" fill="hold"/>
                                            <p:tgtEl>
                                              <p:spTgt spid="3"/>
                                            </p:tgtEl>
                                            <p:attrNameLst>
                                              <p:attrName>ppt_x</p:attrName>
                                              <p:attrName>ppt_y</p:attrName>
                                            </p:attrNameLst>
                                          </p:cBhvr>
                                          <p:rCtr x="0" y="-3704"/>
                                        </p:animMotion>
                                      </p:childTnLst>
                                    </p:cTn>
                                  </p:par>
                                  <p:par>
                                    <p:cTn id="25" presetID="2" presetClass="entr" presetSubtype="4" fill="hold" grpId="0" nodeType="withEffect">
                                      <p:stCondLst>
                                        <p:cond delay="1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0" fill="hold"/>
                                            <p:tgtEl>
                                              <p:spTgt spid="5"/>
                                            </p:tgtEl>
                                            <p:attrNameLst>
                                              <p:attrName>ppt_x</p:attrName>
                                            </p:attrNameLst>
                                          </p:cBhvr>
                                          <p:tavLst>
                                            <p:tav tm="0">
                                              <p:val>
                                                <p:strVal val="#ppt_x"/>
                                              </p:val>
                                            </p:tav>
                                            <p:tav tm="100000">
                                              <p:val>
                                                <p:strVal val="#ppt_x"/>
                                              </p:val>
                                            </p:tav>
                                          </p:tavLst>
                                        </p:anim>
                                        <p:anim calcmode="lin" valueType="num">
                                          <p:cBhvr additive="base">
                                            <p:cTn id="28" dur="2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4" grpId="0"/>
          <p:bldP spid="65" grpId="0"/>
        </p:bldLst>
      </p:timing>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9">
    <wetp:webextensionref xmlns:r="http://schemas.openxmlformats.org/officeDocument/2006/relationships" r:id="rId1"/>
  </wetp:taskpane>
  <wetp:taskpane dockstate="right" visibility="0" width="525"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6B8FAF6D-383C-4D2F-B2AA-AEA5E8104D07}">
  <we:reference id="wa104381411" version="1.0.0.0" store="en-US" storeType="OMEX"/>
  <we:alternateReferences>
    <we:reference id="WA104381411" version="1.0.0.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F84C2D34-D690-4106-85EB-215A16A333DF}">
  <we:reference id="wa200002433" version="1.0.0.0" store="en-US" storeType="OMEX"/>
  <we:alternateReferences>
    <we:reference id="wa200002433" version="1.0.0.0" store="WA20000243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5375</TotalTime>
  <Words>48</Words>
  <Application>Microsoft Office PowerPoint</Application>
  <PresentationFormat>Widescreen</PresentationFormat>
  <Paragraphs>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Greice Matos</dc:creator>
  <cp:lastModifiedBy>Erivaldo Júnior</cp:lastModifiedBy>
  <cp:revision>253</cp:revision>
  <dcterms:created xsi:type="dcterms:W3CDTF">2021-10-30T10:18:13Z</dcterms:created>
  <dcterms:modified xsi:type="dcterms:W3CDTF">2024-04-09T10:07:53Z</dcterms:modified>
</cp:coreProperties>
</file>